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89" r:id="rId5"/>
    <p:sldId id="288" r:id="rId6"/>
    <p:sldId id="29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223AF5F9-7BB2-48A1-B18E-E66E75DEFB5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8941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CC4F46FA-1ACD-4D87-A632-B590D6B1F54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978349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C704F6-2818-476D-989C-651A96714525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53700F-9B7F-4DFF-B82C-C75061E80D7A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754C20-9ECB-482B-8671-2103578FF528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7617B0A-F8C8-4A1F-BE3A-74AAFCCFAAEA}" type="slidenum">
              <a:rPr lang="zh-TW" altLang="en-US" sz="1200">
                <a:ea typeface="新細明體" pitchFamily="18" charset="-120"/>
              </a:rPr>
              <a:pPr algn="r"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8835F92-6A18-4A90-B3B6-9B50A7DE6728}" type="slidenum">
              <a:rPr lang="zh-TW" altLang="en-US" sz="1200">
                <a:ea typeface="新細明體" pitchFamily="18" charset="-120"/>
              </a:rPr>
              <a:pPr algn="r"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7617B0A-F8C8-4A1F-BE3A-74AAFCCFAAEA}" type="slidenum">
              <a:rPr lang="zh-TW" altLang="en-US" sz="1200">
                <a:ea typeface="新細明體" pitchFamily="18" charset="-120"/>
              </a:rPr>
              <a:pPr algn="r"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108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4362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我歌頌祢，尊貴的主，</a:t>
            </a:r>
          </a:p>
          <a:p>
            <a:pPr algn="ctr" eaLnBrk="1" hangingPunct="1"/>
            <a:r>
              <a:rPr lang="en-US" altLang="zh-TW" sz="2800" dirty="0"/>
              <a:t>I sing of Thee, O blessed Christ,</a:t>
            </a:r>
          </a:p>
          <a:p>
            <a:pPr algn="ctr" eaLnBrk="1" hangingPunct="1"/>
            <a:r>
              <a:rPr lang="zh-TW" altLang="en-US" dirty="0"/>
              <a:t>因祢藉恩將我救贖；</a:t>
            </a:r>
          </a:p>
          <a:p>
            <a:pPr algn="ctr" eaLnBrk="1" hangingPunct="1"/>
            <a:r>
              <a:rPr lang="en-US" altLang="zh-TW" sz="2800" dirty="0"/>
              <a:t>Since Thou hast saved me by Thy grace;</a:t>
            </a:r>
          </a:p>
          <a:p>
            <a:pPr algn="ctr" eaLnBrk="1" hangingPunct="1"/>
            <a:r>
              <a:rPr lang="zh-TW" altLang="en-US" dirty="0"/>
              <a:t>甘付代價至昂至重，</a:t>
            </a:r>
          </a:p>
          <a:p>
            <a:pPr algn="ctr" eaLnBrk="1" hangingPunct="1"/>
            <a:r>
              <a:rPr lang="en-US" altLang="zh-TW" sz="2800" dirty="0"/>
              <a:t>Redeemed by Thee at dreadful price,</a:t>
            </a:r>
          </a:p>
          <a:p>
            <a:pPr algn="ctr" eaLnBrk="1" hangingPunct="1"/>
            <a:r>
              <a:rPr lang="zh-TW" altLang="en-US" dirty="0"/>
              <a:t>與眾天使向祢歌頌。</a:t>
            </a:r>
          </a:p>
          <a:p>
            <a:pPr algn="ctr" eaLnBrk="1" hangingPunct="1"/>
            <a:r>
              <a:rPr lang="en-US" altLang="zh-TW" sz="2800" dirty="0"/>
              <a:t>With angels I would sing Thy praise.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219"/>
            <a:ext cx="9144000" cy="834343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198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我歌頌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 SING OF THEE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我歌頌祢，尊貴的救主，</a:t>
            </a:r>
          </a:p>
          <a:p>
            <a:pPr algn="ctr" eaLnBrk="1" hangingPunct="1"/>
            <a:r>
              <a:rPr lang="en-US" altLang="zh-TW" sz="2800" dirty="0"/>
              <a:t>I sing of Thee, O blessed Savior, </a:t>
            </a:r>
          </a:p>
          <a:p>
            <a:pPr algn="ctr" eaLnBrk="1" hangingPunct="1"/>
            <a:r>
              <a:rPr lang="zh-TW" altLang="en-US" dirty="0"/>
              <a:t>盡我口舌讚美不已；</a:t>
            </a:r>
          </a:p>
          <a:p>
            <a:pPr algn="ctr" eaLnBrk="1" hangingPunct="1"/>
            <a:r>
              <a:rPr lang="en-US" altLang="zh-TW" sz="2800" dirty="0"/>
              <a:t>Thy praise shall now my tongue employ;</a:t>
            </a:r>
          </a:p>
          <a:p>
            <a:pPr algn="ctr" eaLnBrk="1" hangingPunct="1"/>
            <a:r>
              <a:rPr lang="zh-TW" altLang="en-US" dirty="0"/>
              <a:t>我歌頌祢，永遠不止住，</a:t>
            </a:r>
          </a:p>
          <a:p>
            <a:pPr algn="ctr" eaLnBrk="1" hangingPunct="1"/>
            <a:r>
              <a:rPr lang="en-US" altLang="zh-TW" sz="2800" dirty="0"/>
              <a:t>I’ll sing of Thee, O Lord, forever,</a:t>
            </a:r>
          </a:p>
          <a:p>
            <a:pPr algn="ctr" eaLnBrk="1" hangingPunct="1"/>
            <a:r>
              <a:rPr lang="zh-TW" altLang="en-US" dirty="0"/>
              <a:t>因祢使我喜樂滿溢。</a:t>
            </a:r>
          </a:p>
          <a:p>
            <a:pPr algn="ctr" eaLnBrk="1" hangingPunct="1"/>
            <a:r>
              <a:rPr lang="en-US" altLang="zh-TW" sz="2800" dirty="0"/>
              <a:t>For Thou hast filled my soul with joy.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</a:p>
          <a:p>
            <a:pPr algn="ctr" eaLnBrk="1" hangingPunct="1"/>
            <a:r>
              <a:rPr lang="zh-TW" altLang="en-US" dirty="0"/>
              <a:t>我歌頌祢，雖心如絞，</a:t>
            </a:r>
          </a:p>
          <a:p>
            <a:pPr algn="ctr" eaLnBrk="1" hangingPunct="1"/>
            <a:r>
              <a:rPr lang="en-US" altLang="zh-TW" sz="2800" dirty="0"/>
              <a:t>I’ll sing of Thee, and smile thru tears,</a:t>
            </a:r>
          </a:p>
          <a:p>
            <a:pPr algn="ctr" eaLnBrk="1" hangingPunct="1"/>
            <a:r>
              <a:rPr lang="zh-TW" altLang="en-US" dirty="0"/>
              <a:t>淚痕滿面，猶露微笑；</a:t>
            </a:r>
          </a:p>
          <a:p>
            <a:pPr algn="ctr" eaLnBrk="1" hangingPunct="1"/>
            <a:r>
              <a:rPr lang="en-US" altLang="zh-TW" sz="2800" dirty="0"/>
              <a:t>When sorrow comes to make me sad;</a:t>
            </a:r>
          </a:p>
          <a:p>
            <a:pPr algn="ctr" eaLnBrk="1" hangingPunct="1"/>
            <a:r>
              <a:rPr lang="zh-TW" altLang="en-US" dirty="0"/>
              <a:t>因我牢記主恩深重，</a:t>
            </a:r>
          </a:p>
          <a:p>
            <a:pPr algn="ctr" eaLnBrk="1" hangingPunct="1"/>
            <a:r>
              <a:rPr lang="en-US" altLang="zh-TW" sz="2800" dirty="0"/>
              <a:t>For I remember thru the years</a:t>
            </a:r>
          </a:p>
          <a:p>
            <a:pPr algn="ctr" eaLnBrk="1" hangingPunct="1"/>
            <a:r>
              <a:rPr lang="zh-TW" altLang="en-US" dirty="0"/>
              <a:t>我心歡愉，我口歌頌。</a:t>
            </a:r>
          </a:p>
          <a:p>
            <a:pPr algn="ctr" eaLnBrk="1" hangingPunct="1"/>
            <a:r>
              <a:rPr lang="en-US" altLang="zh-TW" sz="2800" dirty="0"/>
              <a:t>Thy grace, and sing because I’m glad.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我歌頌祢，尊貴的救主，</a:t>
            </a:r>
          </a:p>
          <a:p>
            <a:pPr algn="ctr" eaLnBrk="1" hangingPunct="1"/>
            <a:r>
              <a:rPr lang="en-US" altLang="zh-TW" sz="2800" dirty="0"/>
              <a:t>I sing of Thee, O blessed Savior, </a:t>
            </a:r>
          </a:p>
          <a:p>
            <a:pPr algn="ctr" eaLnBrk="1" hangingPunct="1"/>
            <a:r>
              <a:rPr lang="zh-TW" altLang="en-US" dirty="0"/>
              <a:t>盡我口舌讚美不已；</a:t>
            </a:r>
          </a:p>
          <a:p>
            <a:pPr algn="ctr" eaLnBrk="1" hangingPunct="1"/>
            <a:r>
              <a:rPr lang="en-US" altLang="zh-TW" sz="2800" dirty="0"/>
              <a:t>Thy praise shall now my tongue employ;</a:t>
            </a:r>
          </a:p>
          <a:p>
            <a:pPr algn="ctr" eaLnBrk="1" hangingPunct="1"/>
            <a:r>
              <a:rPr lang="zh-TW" altLang="en-US" dirty="0"/>
              <a:t>我歌頌祢，永遠不止住，</a:t>
            </a:r>
          </a:p>
          <a:p>
            <a:pPr algn="ctr" eaLnBrk="1" hangingPunct="1"/>
            <a:r>
              <a:rPr lang="en-US" altLang="zh-TW" sz="2800" dirty="0"/>
              <a:t>I’ll sing of Thee, O Lord, forever,</a:t>
            </a:r>
          </a:p>
          <a:p>
            <a:pPr algn="ctr" eaLnBrk="1" hangingPunct="1"/>
            <a:r>
              <a:rPr lang="zh-TW" altLang="en-US" dirty="0"/>
              <a:t>因祢使我喜樂滿溢。</a:t>
            </a:r>
          </a:p>
          <a:p>
            <a:pPr algn="ctr" eaLnBrk="1" hangingPunct="1"/>
            <a:r>
              <a:rPr lang="en-US" altLang="zh-TW" sz="2800" dirty="0"/>
              <a:t>For Thou hast filled my soul with joy.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我歌頌祢，一生不住：</a:t>
            </a:r>
          </a:p>
          <a:p>
            <a:pPr algn="ctr" eaLnBrk="1" hangingPunct="1"/>
            <a:r>
              <a:rPr lang="en-US" altLang="zh-TW" sz="2800" dirty="0"/>
              <a:t>Of Thee I’ll sing while life shall last,</a:t>
            </a:r>
          </a:p>
          <a:p>
            <a:pPr algn="ctr" eaLnBrk="1" hangingPunct="1"/>
            <a:r>
              <a:rPr lang="zh-TW" altLang="en-US" dirty="0"/>
              <a:t>不分晝夜，不論何處；</a:t>
            </a:r>
          </a:p>
          <a:p>
            <a:pPr algn="ctr" eaLnBrk="1" hangingPunct="1"/>
            <a:r>
              <a:rPr lang="en-US" altLang="zh-TW" sz="2800" dirty="0"/>
              <a:t>At home, abroad, on land or sea;</a:t>
            </a:r>
          </a:p>
          <a:p>
            <a:pPr algn="ctr" eaLnBrk="1" hangingPunct="1"/>
            <a:r>
              <a:rPr lang="zh-TW" altLang="en-US" dirty="0"/>
              <a:t>有日離世進入永生，</a:t>
            </a:r>
          </a:p>
          <a:p>
            <a:pPr algn="ctr" eaLnBrk="1" hangingPunct="1"/>
            <a:r>
              <a:rPr lang="en-US" altLang="zh-TW" sz="2800" dirty="0"/>
              <a:t>And when thru death to life I’ve passed,</a:t>
            </a:r>
          </a:p>
          <a:p>
            <a:pPr algn="ctr" eaLnBrk="1" hangingPunct="1"/>
            <a:r>
              <a:rPr lang="zh-TW" altLang="en-US" dirty="0"/>
              <a:t>我要永遠向祢歌頌。</a:t>
            </a:r>
          </a:p>
          <a:p>
            <a:pPr algn="ctr" eaLnBrk="1" hangingPunct="1"/>
            <a:r>
              <a:rPr lang="en-US" altLang="zh-TW" sz="2800" dirty="0"/>
              <a:t>Forevermore I’ll sing of Thee.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我歌頌祢，尊貴的救主，</a:t>
            </a:r>
          </a:p>
          <a:p>
            <a:pPr algn="ctr" eaLnBrk="1" hangingPunct="1"/>
            <a:r>
              <a:rPr lang="en-US" altLang="zh-TW" sz="2800" dirty="0"/>
              <a:t>I sing of Thee, O blessed Savior, </a:t>
            </a:r>
          </a:p>
          <a:p>
            <a:pPr algn="ctr" eaLnBrk="1" hangingPunct="1"/>
            <a:r>
              <a:rPr lang="zh-TW" altLang="en-US" dirty="0"/>
              <a:t>盡我口舌讚美不已；</a:t>
            </a:r>
          </a:p>
          <a:p>
            <a:pPr algn="ctr" eaLnBrk="1" hangingPunct="1"/>
            <a:r>
              <a:rPr lang="en-US" altLang="zh-TW" sz="2800" dirty="0"/>
              <a:t>Thy praise shall now my tongue employ;</a:t>
            </a:r>
          </a:p>
          <a:p>
            <a:pPr algn="ctr" eaLnBrk="1" hangingPunct="1"/>
            <a:r>
              <a:rPr lang="zh-TW" altLang="en-US" dirty="0"/>
              <a:t>我歌頌祢，永遠不止住，</a:t>
            </a:r>
          </a:p>
          <a:p>
            <a:pPr algn="ctr" eaLnBrk="1" hangingPunct="1"/>
            <a:r>
              <a:rPr lang="en-US" altLang="zh-TW" sz="2800" dirty="0"/>
              <a:t>I’ll sing of Thee, O Lord, forever,</a:t>
            </a:r>
          </a:p>
          <a:p>
            <a:pPr algn="ctr" eaLnBrk="1" hangingPunct="1"/>
            <a:r>
              <a:rPr lang="zh-TW" altLang="en-US" dirty="0"/>
              <a:t>因祢使我喜樂滿溢。</a:t>
            </a:r>
          </a:p>
          <a:p>
            <a:pPr algn="ctr" eaLnBrk="1" hangingPunct="1"/>
            <a:r>
              <a:rPr lang="en-US" altLang="zh-TW" sz="2800" dirty="0"/>
              <a:t>For Thou hast filled my soul with joy.</a:t>
            </a:r>
          </a:p>
        </p:txBody>
      </p:sp>
    </p:spTree>
    <p:extLst>
      <p:ext uri="{BB962C8B-B14F-4D97-AF65-F5344CB8AC3E}">
        <p14:creationId xmlns:p14="http://schemas.microsoft.com/office/powerpoint/2010/main" val="3406423962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605</TotalTime>
  <Words>441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H198  我歌頌祢  I SING OF THEE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72</cp:revision>
  <dcterms:created xsi:type="dcterms:W3CDTF">2001-04-19T19:07:54Z</dcterms:created>
  <dcterms:modified xsi:type="dcterms:W3CDTF">2017-08-02T23:47:02Z</dcterms:modified>
</cp:coreProperties>
</file>